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2"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875C20B-0EDF-45DA-A253-C297ED172C9A}" type="datetimeFigureOut">
              <a:rPr lang="en-US" smtClean="0"/>
              <a:t>2/27/2013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580B031-5CA4-41CA-8345-C616ABE2271B}"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75C20B-0EDF-45DA-A253-C297ED172C9A}" type="datetimeFigureOut">
              <a:rPr lang="en-US" smtClean="0"/>
              <a:t>2/27/2013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0B031-5CA4-41CA-8345-C616ABE2271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75C20B-0EDF-45DA-A253-C297ED172C9A}" type="datetimeFigureOut">
              <a:rPr lang="en-US" smtClean="0"/>
              <a:t>2/27/2013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580B031-5CA4-41CA-8345-C616ABE2271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75C20B-0EDF-45DA-A253-C297ED172C9A}" type="datetimeFigureOut">
              <a:rPr lang="en-US" smtClean="0"/>
              <a:t>2/27/2013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0B031-5CA4-41CA-8345-C616ABE2271B}"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2875C20B-0EDF-45DA-A253-C297ED172C9A}" type="datetimeFigureOut">
              <a:rPr lang="en-US" smtClean="0"/>
              <a:t>2/27/2013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580B031-5CA4-41CA-8345-C616ABE2271B}"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75C20B-0EDF-45DA-A253-C297ED172C9A}" type="datetimeFigureOut">
              <a:rPr lang="en-US" smtClean="0"/>
              <a:t>2/27/2013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0B031-5CA4-41CA-8345-C616ABE2271B}"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75C20B-0EDF-45DA-A253-C297ED172C9A}" type="datetimeFigureOut">
              <a:rPr lang="en-US" smtClean="0"/>
              <a:t>2/27/2013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0B031-5CA4-41CA-8345-C616ABE2271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75C20B-0EDF-45DA-A253-C297ED172C9A}" type="datetimeFigureOut">
              <a:rPr lang="en-US" smtClean="0"/>
              <a:t>2/27/2013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0B031-5CA4-41CA-8345-C616ABE2271B}"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875C20B-0EDF-45DA-A253-C297ED172C9A}" type="datetimeFigureOut">
              <a:rPr lang="en-US" smtClean="0"/>
              <a:t>2/27/2013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0B031-5CA4-41CA-8345-C616ABE2271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75C20B-0EDF-45DA-A253-C297ED172C9A}" type="datetimeFigureOut">
              <a:rPr lang="en-US" smtClean="0"/>
              <a:t>2/27/2013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580B031-5CA4-41CA-8345-C616ABE2271B}"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75C20B-0EDF-45DA-A253-C297ED172C9A}" type="datetimeFigureOut">
              <a:rPr lang="en-US" smtClean="0"/>
              <a:t>2/27/2013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0B031-5CA4-41CA-8345-C616ABE2271B}"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2875C20B-0EDF-45DA-A253-C297ED172C9A}" type="datetimeFigureOut">
              <a:rPr lang="en-US" smtClean="0"/>
              <a:t>2/27/2013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580B031-5CA4-41CA-8345-C616ABE2271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90800" y="4267200"/>
            <a:ext cx="4114800" cy="1828800"/>
          </a:xfrm>
        </p:spPr>
        <p:txBody>
          <a:bodyPr/>
          <a:lstStyle/>
          <a:p>
            <a:r>
              <a:rPr lang="en-US" dirty="0" smtClean="0"/>
              <a:t>BY 	: ADELLA LISTYA HANY P</a:t>
            </a:r>
          </a:p>
          <a:p>
            <a:r>
              <a:rPr lang="en-US" dirty="0" smtClean="0"/>
              <a:t>School 	: JHS 1 KARANGMOJO </a:t>
            </a:r>
            <a:endParaRPr lang="en-US" dirty="0"/>
          </a:p>
        </p:txBody>
      </p:sp>
      <p:sp>
        <p:nvSpPr>
          <p:cNvPr id="2" name="Title 1"/>
          <p:cNvSpPr>
            <a:spLocks noGrp="1"/>
          </p:cNvSpPr>
          <p:nvPr>
            <p:ph type="title"/>
          </p:nvPr>
        </p:nvSpPr>
        <p:spPr>
          <a:xfrm rot="19218877">
            <a:off x="-709703" y="2092014"/>
            <a:ext cx="8028215" cy="2106254"/>
          </a:xfrm>
        </p:spPr>
        <p:txBody>
          <a:bodyPr/>
          <a:lstStyle/>
          <a:p>
            <a:r>
              <a:rPr lang="en-US" dirty="0" smtClean="0"/>
              <a:t>AUSTRALIAN SCAVENGER HUNT </a:t>
            </a:r>
            <a:endParaRPr lang="en-US" dirty="0"/>
          </a:p>
        </p:txBody>
      </p:sp>
    </p:spTree>
    <p:extLst>
      <p:ext uri="{BB962C8B-B14F-4D97-AF65-F5344CB8AC3E}">
        <p14:creationId xmlns:p14="http://schemas.microsoft.com/office/powerpoint/2010/main" val="1847451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a:xfrm>
            <a:off x="457200" y="69274"/>
            <a:ext cx="8229600" cy="1143000"/>
          </a:xfrm>
        </p:spPr>
        <p:txBody>
          <a:bodyPr/>
          <a:lstStyle/>
          <a:p>
            <a:r>
              <a:rPr lang="en-US" dirty="0" smtClean="0"/>
              <a:t>Map Of Australia</a:t>
            </a: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990600"/>
            <a:ext cx="80772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0654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sz="3400" b="1" dirty="0"/>
              <a:t>Answer:</a:t>
            </a:r>
          </a:p>
          <a:p>
            <a:r>
              <a:rPr lang="en-US" dirty="0"/>
              <a:t>Australia has a total of 8222 islands among its states and territories. The figures for each state and territory are below</a:t>
            </a:r>
            <a:r>
              <a:rPr lang="en-US" dirty="0" smtClean="0"/>
              <a:t>.</a:t>
            </a:r>
          </a:p>
          <a:p>
            <a:r>
              <a:rPr lang="en-US" dirty="0" smtClean="0"/>
              <a:t>Western </a:t>
            </a:r>
            <a:r>
              <a:rPr lang="en-US" dirty="0"/>
              <a:t>Australia: 3747 islands</a:t>
            </a:r>
          </a:p>
          <a:p>
            <a:r>
              <a:rPr lang="en-US" dirty="0"/>
              <a:t>    Queensland: 1955</a:t>
            </a:r>
          </a:p>
          <a:p>
            <a:r>
              <a:rPr lang="en-US" dirty="0"/>
              <a:t>    Tasmania: 1000</a:t>
            </a:r>
          </a:p>
          <a:p>
            <a:r>
              <a:rPr lang="en-US" dirty="0"/>
              <a:t>    Northern Territory: 887</a:t>
            </a:r>
          </a:p>
          <a:p>
            <a:r>
              <a:rPr lang="en-US" dirty="0"/>
              <a:t>    South Australia: 346</a:t>
            </a:r>
          </a:p>
          <a:p>
            <a:r>
              <a:rPr lang="en-US" dirty="0"/>
              <a:t>    Victoria: 184</a:t>
            </a:r>
          </a:p>
          <a:p>
            <a:r>
              <a:rPr lang="en-US" dirty="0"/>
              <a:t>    New South Wales: 102</a:t>
            </a:r>
          </a:p>
          <a:p>
            <a:r>
              <a:rPr lang="en-US" dirty="0"/>
              <a:t>    Jervis Bay Territory: </a:t>
            </a:r>
            <a:r>
              <a:rPr lang="en-US" dirty="0" smtClean="0"/>
              <a:t>1</a:t>
            </a:r>
            <a:endParaRPr lang="en-US" dirty="0"/>
          </a:p>
          <a:p>
            <a:endParaRPr lang="en-US" dirty="0" smtClean="0"/>
          </a:p>
          <a:p>
            <a:r>
              <a:rPr lang="en-US" dirty="0" smtClean="0"/>
              <a:t>This </a:t>
            </a:r>
            <a:r>
              <a:rPr lang="en-US" dirty="0"/>
              <a:t>figure does not take into account the external (offshore) territories of Norfolk Island, Christmas Island, Heard and McDonald Islands, </a:t>
            </a:r>
            <a:r>
              <a:rPr lang="en-US" dirty="0" err="1"/>
              <a:t>Ashmore</a:t>
            </a:r>
            <a:r>
              <a:rPr lang="en-US" dirty="0"/>
              <a:t> Cartier Islands, </a:t>
            </a:r>
            <a:r>
              <a:rPr lang="en-US" dirty="0" err="1"/>
              <a:t>Cocos</a:t>
            </a:r>
            <a:r>
              <a:rPr lang="en-US" dirty="0"/>
              <a:t> (Keeling) Islands, Australian Antarctic Territory and the Coral Sea Islands Territory.</a:t>
            </a:r>
          </a:p>
        </p:txBody>
      </p:sp>
      <p:sp>
        <p:nvSpPr>
          <p:cNvPr id="2" name="Title 1"/>
          <p:cNvSpPr>
            <a:spLocks noGrp="1"/>
          </p:cNvSpPr>
          <p:nvPr>
            <p:ph type="title"/>
          </p:nvPr>
        </p:nvSpPr>
        <p:spPr/>
        <p:txBody>
          <a:bodyPr>
            <a:normAutofit/>
          </a:bodyPr>
          <a:lstStyle/>
          <a:p>
            <a:endParaRPr lang="en-US" dirty="0"/>
          </a:p>
        </p:txBody>
      </p:sp>
      <p:sp>
        <p:nvSpPr>
          <p:cNvPr id="5" name="Rectangle 4"/>
          <p:cNvSpPr/>
          <p:nvPr/>
        </p:nvSpPr>
        <p:spPr>
          <a:xfrm>
            <a:off x="381000" y="381000"/>
            <a:ext cx="8534400" cy="10668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838200" y="685800"/>
            <a:ext cx="7848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How many islands does Australia have?</a:t>
            </a:r>
            <a:endParaRPr lang="en-US" sz="2800" dirty="0"/>
          </a:p>
        </p:txBody>
      </p:sp>
    </p:spTree>
    <p:extLst>
      <p:ext uri="{BB962C8B-B14F-4D97-AF65-F5344CB8AC3E}">
        <p14:creationId xmlns:p14="http://schemas.microsoft.com/office/powerpoint/2010/main" val="3118421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a:t>Answer:</a:t>
            </a:r>
          </a:p>
          <a:p>
            <a:r>
              <a:rPr lang="en-US" dirty="0"/>
              <a:t>Tasmania is Australia's largest island. It is located south of the southeast quadrant of the mainland, and is one of the states of Australia. The mainland area of Tasmania is 64 519 </a:t>
            </a:r>
            <a:r>
              <a:rPr lang="en-US" dirty="0" err="1"/>
              <a:t>sq</a:t>
            </a:r>
            <a:r>
              <a:rPr lang="en-US" dirty="0"/>
              <a:t> km.</a:t>
            </a:r>
          </a:p>
          <a:p>
            <a:endParaRPr lang="en-US" dirty="0"/>
          </a:p>
          <a:p>
            <a:r>
              <a:rPr lang="en-US" dirty="0"/>
              <a:t>The next largest islands in order of size are:</a:t>
            </a:r>
          </a:p>
          <a:p>
            <a:endParaRPr lang="en-US" dirty="0"/>
          </a:p>
          <a:p>
            <a:r>
              <a:rPr lang="en-US" dirty="0"/>
              <a:t>    Melville Island - 5,786 km²</a:t>
            </a:r>
          </a:p>
          <a:p>
            <a:r>
              <a:rPr lang="en-US" dirty="0"/>
              <a:t>    Kangaroo Island - 4,416 km²</a:t>
            </a:r>
          </a:p>
          <a:p>
            <a:r>
              <a:rPr lang="en-US" dirty="0"/>
              <a:t>    Groote Eylandt - 2,285 km²</a:t>
            </a:r>
          </a:p>
          <a:p>
            <a:r>
              <a:rPr lang="en-US" dirty="0"/>
              <a:t>    Bathurst Island - 1,693 km²</a:t>
            </a:r>
          </a:p>
          <a:p>
            <a:r>
              <a:rPr lang="en-US" dirty="0"/>
              <a:t>    Fraser Island - 1,653 km²</a:t>
            </a:r>
          </a:p>
          <a:p>
            <a:r>
              <a:rPr lang="en-US" dirty="0"/>
              <a:t>    Flinders Island - 1,359 km²</a:t>
            </a:r>
          </a:p>
          <a:p>
            <a:r>
              <a:rPr lang="en-US" dirty="0"/>
              <a:t>    King Island - 1,091 km²</a:t>
            </a:r>
          </a:p>
          <a:p>
            <a:r>
              <a:rPr lang="en-US" dirty="0"/>
              <a:t>    </a:t>
            </a:r>
            <a:r>
              <a:rPr lang="en-US" dirty="0" err="1"/>
              <a:t>Mornington</a:t>
            </a:r>
            <a:r>
              <a:rPr lang="en-US" dirty="0"/>
              <a:t> Island - 1,002 km²</a:t>
            </a:r>
          </a:p>
          <a:p>
            <a:pPr marL="45720" indent="0">
              <a:buNone/>
            </a:pPr>
            <a:endParaRPr lang="en-US" dirty="0"/>
          </a:p>
          <a:p>
            <a:r>
              <a:rPr lang="en-US" dirty="0"/>
              <a:t>Australia has, in fact, 8222 islands attached to its states and territories. In addition, there are seven external (offshore) territories / dependencies.</a:t>
            </a:r>
          </a:p>
        </p:txBody>
      </p:sp>
      <p:sp>
        <p:nvSpPr>
          <p:cNvPr id="2" name="Title 1"/>
          <p:cNvSpPr>
            <a:spLocks noGrp="1"/>
          </p:cNvSpPr>
          <p:nvPr>
            <p:ph type="title"/>
          </p:nvPr>
        </p:nvSpPr>
        <p:spPr/>
        <p:txBody>
          <a:bodyPr/>
          <a:lstStyle/>
          <a:p>
            <a:r>
              <a:rPr lang="en-US" dirty="0"/>
              <a:t>What are the main islands of Australia?</a:t>
            </a:r>
          </a:p>
        </p:txBody>
      </p:sp>
    </p:spTree>
    <p:extLst>
      <p:ext uri="{BB962C8B-B14F-4D97-AF65-F5344CB8AC3E}">
        <p14:creationId xmlns:p14="http://schemas.microsoft.com/office/powerpoint/2010/main" val="1448685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143000"/>
            <a:ext cx="8382000" cy="5181600"/>
          </a:xfrm>
          <a:prstGeom prst="rect">
            <a:avLst/>
          </a:prstGeom>
          <a:ln>
            <a:noFill/>
          </a:ln>
          <a:effectLst>
            <a:outerShdw blurRad="292100" dist="139700" dir="2700000" algn="tl" rotWithShape="0">
              <a:srgbClr val="333333">
                <a:alpha val="65000"/>
              </a:srgbClr>
            </a:outerShdw>
          </a:effectLst>
        </p:spPr>
      </p:pic>
      <p:sp>
        <p:nvSpPr>
          <p:cNvPr id="3" name="Title 2"/>
          <p:cNvSpPr>
            <a:spLocks noGrp="1"/>
          </p:cNvSpPr>
          <p:nvPr>
            <p:ph type="title"/>
          </p:nvPr>
        </p:nvSpPr>
        <p:spPr>
          <a:xfrm>
            <a:off x="381000" y="152400"/>
            <a:ext cx="8381260" cy="1054394"/>
          </a:xfrm>
        </p:spPr>
        <p:txBody>
          <a:bodyPr/>
          <a:lstStyle/>
          <a:p>
            <a:r>
              <a:rPr lang="en-US" dirty="0" smtClean="0"/>
              <a:t>Name the capitals city of </a:t>
            </a:r>
            <a:r>
              <a:rPr lang="en-US" dirty="0" err="1" smtClean="0"/>
              <a:t>australia</a:t>
            </a:r>
            <a:r>
              <a:rPr lang="en-US" dirty="0" smtClean="0"/>
              <a:t> </a:t>
            </a:r>
            <a:endParaRPr lang="en-US" dirty="0"/>
          </a:p>
        </p:txBody>
      </p:sp>
    </p:spTree>
    <p:extLst>
      <p:ext uri="{BB962C8B-B14F-4D97-AF65-F5344CB8AC3E}">
        <p14:creationId xmlns:p14="http://schemas.microsoft.com/office/powerpoint/2010/main" val="571076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28600"/>
            <a:ext cx="8381260" cy="1054394"/>
          </a:xfrm>
        </p:spPr>
        <p:txBody>
          <a:bodyPr/>
          <a:lstStyle/>
          <a:p>
            <a:r>
              <a:rPr lang="en-US" dirty="0"/>
              <a:t>Name the capitals city of </a:t>
            </a:r>
            <a:r>
              <a:rPr lang="en-US" dirty="0" err="1"/>
              <a:t>australia</a:t>
            </a:r>
            <a:r>
              <a:rPr lang="en-US" dirty="0"/>
              <a:t> </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1" y="1371600"/>
            <a:ext cx="8382000" cy="4648200"/>
          </a:xfrm>
        </p:spPr>
      </p:pic>
    </p:spTree>
    <p:extLst>
      <p:ext uri="{BB962C8B-B14F-4D97-AF65-F5344CB8AC3E}">
        <p14:creationId xmlns:p14="http://schemas.microsoft.com/office/powerpoint/2010/main" val="2383652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343270" y="152400"/>
            <a:ext cx="8381260" cy="1054394"/>
          </a:xfrm>
        </p:spPr>
        <p:txBody>
          <a:bodyPr/>
          <a:lstStyle/>
          <a:p>
            <a:endParaRPr lang="en-US" dirty="0"/>
          </a:p>
        </p:txBody>
      </p:sp>
      <p:sp>
        <p:nvSpPr>
          <p:cNvPr id="4" name="Rectangle 3"/>
          <p:cNvSpPr/>
          <p:nvPr/>
        </p:nvSpPr>
        <p:spPr>
          <a:xfrm>
            <a:off x="381000" y="152400"/>
            <a:ext cx="8382000" cy="10668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 name="Rectangle 4"/>
          <p:cNvSpPr/>
          <p:nvPr/>
        </p:nvSpPr>
        <p:spPr>
          <a:xfrm>
            <a:off x="685800" y="457200"/>
            <a:ext cx="7924800" cy="9144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800" dirty="0"/>
              <a:t>A</a:t>
            </a:r>
            <a:r>
              <a:rPr lang="en-US" sz="2800" dirty="0" smtClean="0"/>
              <a:t>ustralian coat of arms photos </a:t>
            </a:r>
            <a:endParaRPr lang="en-US" sz="2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0710" y="1371600"/>
            <a:ext cx="6110287" cy="4600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3661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269364"/>
            <a:ext cx="8407893" cy="4407408"/>
          </a:xfrm>
        </p:spPr>
        <p:txBody>
          <a:bodyPr>
            <a:normAutofit/>
          </a:bodyPr>
          <a:lstStyle/>
          <a:p>
            <a:r>
              <a:rPr lang="en-US" dirty="0" smtClean="0"/>
              <a:t>According </a:t>
            </a:r>
            <a:r>
              <a:rPr lang="en-US" dirty="0"/>
              <a:t>to Ancient and Heraldic traditions much symbolism is associated with colors. The colors on the Australian flag represent the following</a:t>
            </a:r>
            <a:r>
              <a:rPr lang="en-US" dirty="0" smtClean="0"/>
              <a:t>:</a:t>
            </a:r>
            <a:endParaRPr lang="en-US" dirty="0"/>
          </a:p>
          <a:p>
            <a:r>
              <a:rPr lang="en-US" dirty="0" smtClean="0"/>
              <a:t>Blue </a:t>
            </a:r>
            <a:r>
              <a:rPr lang="en-US" dirty="0"/>
              <a:t>- vigilance, truth and loyalty, perseverance &amp; </a:t>
            </a:r>
            <a:r>
              <a:rPr lang="en-US" dirty="0" smtClean="0"/>
              <a:t>justice</a:t>
            </a:r>
            <a:endParaRPr lang="en-US" dirty="0"/>
          </a:p>
          <a:p>
            <a:r>
              <a:rPr lang="en-US" dirty="0" smtClean="0"/>
              <a:t>White </a:t>
            </a:r>
            <a:r>
              <a:rPr lang="en-US" dirty="0"/>
              <a:t>- peace and </a:t>
            </a:r>
            <a:r>
              <a:rPr lang="en-US" dirty="0" smtClean="0"/>
              <a:t>honesty</a:t>
            </a:r>
            <a:endParaRPr lang="en-US" dirty="0"/>
          </a:p>
          <a:p>
            <a:r>
              <a:rPr lang="en-US" dirty="0" smtClean="0"/>
              <a:t> Red </a:t>
            </a:r>
            <a:r>
              <a:rPr lang="en-US" dirty="0"/>
              <a:t>- hardiness, bravery, strength &amp; </a:t>
            </a:r>
            <a:r>
              <a:rPr lang="en-US" dirty="0" err="1"/>
              <a:t>valour</a:t>
            </a:r>
            <a:endParaRPr lang="en-US" dirty="0"/>
          </a:p>
          <a:p>
            <a:endParaRPr lang="en-US" dirty="0"/>
          </a:p>
          <a:p>
            <a:r>
              <a:rPr lang="en-US" dirty="0"/>
              <a:t>    </a:t>
            </a:r>
          </a:p>
        </p:txBody>
      </p:sp>
      <p:sp>
        <p:nvSpPr>
          <p:cNvPr id="3" name="Title 2"/>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752600"/>
            <a:ext cx="5019674" cy="250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94644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70</TotalTime>
  <Words>325</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Grid</vt:lpstr>
      <vt:lpstr>AUSTRALIAN SCAVENGER HUNT </vt:lpstr>
      <vt:lpstr>Map Of Australia</vt:lpstr>
      <vt:lpstr>PowerPoint Presentation</vt:lpstr>
      <vt:lpstr>What are the main islands of Australia?</vt:lpstr>
      <vt:lpstr>Name the capitals city of australia </vt:lpstr>
      <vt:lpstr>Name the capitals city of australia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Lieztya Hanny</dc:creator>
  <cp:lastModifiedBy>Lieztya Hanny</cp:lastModifiedBy>
  <cp:revision>8</cp:revision>
  <dcterms:created xsi:type="dcterms:W3CDTF">2013-02-27T01:44:30Z</dcterms:created>
  <dcterms:modified xsi:type="dcterms:W3CDTF">2013-02-27T02:55:08Z</dcterms:modified>
</cp:coreProperties>
</file>